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73" r:id="rId9"/>
    <p:sldId id="268" r:id="rId10"/>
    <p:sldId id="269" r:id="rId11"/>
    <p:sldId id="270" r:id="rId12"/>
    <p:sldId id="271" r:id="rId13"/>
    <p:sldId id="274" r:id="rId14"/>
    <p:sldId id="272" r:id="rId15"/>
    <p:sldId id="263" r:id="rId16"/>
    <p:sldId id="264" r:id="rId17"/>
    <p:sldId id="265" r:id="rId18"/>
    <p:sldId id="266" r:id="rId19"/>
    <p:sldId id="26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 snapToGrid="0">
      <p:cViewPr>
        <p:scale>
          <a:sx n="78" d="100"/>
          <a:sy n="78" d="100"/>
        </p:scale>
        <p:origin x="-31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3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12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9436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810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89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58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152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54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6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6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69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4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51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80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3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CBF2-6848-46CB-B3CA-476F59D88C0A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FFE01E-36F5-4B90-B0F2-4B5DFE90D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План по самообразованию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младшая группа № 8 «Солнышко»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77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517" y="199973"/>
            <a:ext cx="8596667" cy="566738"/>
          </a:xfrm>
        </p:spPr>
        <p:txBody>
          <a:bodyPr/>
          <a:lstStyle/>
          <a:p>
            <a:r>
              <a:rPr lang="ru-RU" dirty="0" smtClean="0"/>
              <a:t>Февраль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5574" y="694944"/>
            <a:ext cx="10236538" cy="5866631"/>
          </a:xfrm>
        </p:spPr>
        <p:txBody>
          <a:bodyPr>
            <a:normAutofit fontScale="92500" lnSpcReduction="10000"/>
          </a:bodyPr>
          <a:lstStyle/>
          <a:p>
            <a:r>
              <a:rPr lang="ru-RU" sz="1500" b="1" dirty="0" smtClean="0"/>
              <a:t>Тема: «Капель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Цель: Познакомить детей с </a:t>
            </a:r>
            <a:r>
              <a:rPr lang="ru-RU" dirty="0" err="1" smtClean="0"/>
              <a:t>феноявлением</a:t>
            </a:r>
            <a:r>
              <a:rPr lang="ru-RU" dirty="0" smtClean="0"/>
              <a:t> начало капели с крыш.</a:t>
            </a:r>
          </a:p>
          <a:p>
            <a:r>
              <a:rPr lang="ru-RU" dirty="0" smtClean="0"/>
              <a:t>Мероприятия: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 Чтение </a:t>
            </a:r>
            <a:r>
              <a:rPr lang="ru-RU" dirty="0" smtClean="0"/>
              <a:t>художественной  </a:t>
            </a:r>
            <a:r>
              <a:rPr lang="ru-RU" dirty="0" smtClean="0"/>
              <a:t>литератур </a:t>
            </a:r>
            <a:r>
              <a:rPr lang="ru-RU" dirty="0" err="1" smtClean="0"/>
              <a:t>ы«Сосульки</a:t>
            </a:r>
            <a:r>
              <a:rPr lang="ru-RU" dirty="0"/>
              <a:t>» Д. </a:t>
            </a:r>
            <a:r>
              <a:rPr lang="ru-RU" dirty="0" err="1"/>
              <a:t>Чуяко</a:t>
            </a:r>
            <a:r>
              <a:rPr lang="ru-RU" dirty="0"/>
              <a:t>; 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 Прослушивание </a:t>
            </a:r>
            <a:r>
              <a:rPr lang="ru-RU" dirty="0" smtClean="0"/>
              <a:t>музыкальных произведений со звуками капели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 Наблюдение за </a:t>
            </a:r>
            <a:r>
              <a:rPr lang="ru-RU" dirty="0" smtClean="0"/>
              <a:t>сосульками </a:t>
            </a:r>
            <a:r>
              <a:rPr lang="ru-RU" dirty="0"/>
              <a:t>на </a:t>
            </a:r>
            <a:r>
              <a:rPr lang="ru-RU" dirty="0" smtClean="0"/>
              <a:t>прогулках </a:t>
            </a:r>
            <a:r>
              <a:rPr lang="ru-RU" dirty="0"/>
              <a:t>(длинные, острые, тяжёлые, состоящие изо </a:t>
            </a:r>
            <a:r>
              <a:rPr lang="ru-RU" dirty="0" smtClean="0"/>
              <a:t>льда).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 Беседы: </a:t>
            </a:r>
            <a:r>
              <a:rPr lang="ru-RU" dirty="0" smtClean="0"/>
              <a:t>«Откуда взялись сосульки?», </a:t>
            </a:r>
            <a:r>
              <a:rPr lang="ru-RU" dirty="0"/>
              <a:t>«Из чего состоит </a:t>
            </a:r>
            <a:r>
              <a:rPr lang="ru-RU" dirty="0" smtClean="0"/>
              <a:t>сосулька?», «Чем опасна сосулька»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Рассматривание фотографий и картинок с изображение капели.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Дидактические игры «Когда это бывает», «Весна пришла»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Разрезные картинки 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Проведение  опытов и экспериментов</a:t>
            </a:r>
            <a:r>
              <a:rPr lang="ru-RU" dirty="0" smtClean="0"/>
              <a:t>: два состояния воды (вода, лёд), сравнить свойства льда и снега. опыт «Почему тает лед?», «Где больше сосулек», 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Загадывание </a:t>
            </a:r>
            <a:r>
              <a:rPr lang="ru-RU" dirty="0"/>
              <a:t>загадок про </a:t>
            </a:r>
            <a:r>
              <a:rPr lang="ru-RU" dirty="0" smtClean="0"/>
              <a:t>капель.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Сюжетно-ролевая игра «Семья готовится к весне», «Семья», «Собираемся на прогулку</a:t>
            </a:r>
            <a:r>
              <a:rPr lang="ru-RU" dirty="0" smtClean="0"/>
              <a:t>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Пальчиковая гимнастика «Кап, кап- весна»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Физкультминутка «Шаловливая сосулька»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  пальчиками «Капель с крыш»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Работа с родителями: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Консультации «Осторожно, сосульки!»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Оформление альбома с загадками про капель.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Продукт</a:t>
            </a:r>
            <a:r>
              <a:rPr lang="ru-RU" dirty="0" smtClean="0"/>
              <a:t>: Экологическая </a:t>
            </a:r>
            <a:r>
              <a:rPr lang="ru-RU" dirty="0" err="1"/>
              <a:t>сказкатерапия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>«Про маленькую капельку».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44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57" y="141715"/>
            <a:ext cx="8596667" cy="566738"/>
          </a:xfrm>
        </p:spPr>
        <p:txBody>
          <a:bodyPr/>
          <a:lstStyle/>
          <a:p>
            <a:r>
              <a:rPr lang="ru-RU" dirty="0" smtClean="0"/>
              <a:t>Март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6032" y="731520"/>
            <a:ext cx="10326623" cy="5482649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Тема: «Первые проталины»</a:t>
            </a:r>
          </a:p>
          <a:p>
            <a:r>
              <a:rPr lang="ru-RU" dirty="0"/>
              <a:t>Цель: Формирование первоначальных представлений об изменениях </a:t>
            </a:r>
            <a:r>
              <a:rPr lang="ru-RU" dirty="0" smtClean="0"/>
              <a:t>в природе с </a:t>
            </a:r>
            <a:r>
              <a:rPr lang="ru-RU" dirty="0"/>
              <a:t>приходом весны</a:t>
            </a:r>
            <a:r>
              <a:rPr lang="ru-RU" dirty="0" smtClean="0"/>
              <a:t>, о </a:t>
            </a:r>
            <a:r>
              <a:rPr lang="ru-RU" dirty="0" err="1" smtClean="0"/>
              <a:t>феноявлении</a:t>
            </a:r>
            <a:r>
              <a:rPr lang="ru-RU" dirty="0" smtClean="0"/>
              <a:t> первые проталины.</a:t>
            </a:r>
          </a:p>
          <a:p>
            <a:r>
              <a:rPr lang="ru-RU" dirty="0" smtClean="0"/>
              <a:t>Мероприятия: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Наблюдение на прогулке за проталинами: какие они проталины? Где появились? Почему появились?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Чтение художественной литературы: сказка </a:t>
            </a:r>
            <a:r>
              <a:rPr lang="ru-RU" dirty="0" err="1" smtClean="0"/>
              <a:t>Н.Сладкова</a:t>
            </a:r>
            <a:r>
              <a:rPr lang="ru-RU" dirty="0" smtClean="0"/>
              <a:t> «Чья проталина</a:t>
            </a:r>
            <a:r>
              <a:rPr lang="ru-RU" dirty="0"/>
              <a:t>», </a:t>
            </a:r>
            <a:r>
              <a:rPr lang="ru-RU" dirty="0" smtClean="0"/>
              <a:t>стихотворение Тахистовой </a:t>
            </a:r>
            <a:r>
              <a:rPr lang="ru-RU" dirty="0" err="1"/>
              <a:t>М.В</a:t>
            </a:r>
            <a:r>
              <a:rPr lang="ru-RU" dirty="0" err="1" smtClean="0"/>
              <a:t>.»Проталинка</a:t>
            </a:r>
            <a:r>
              <a:rPr lang="ru-RU" dirty="0" smtClean="0"/>
              <a:t>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Разучивание стихотворения </a:t>
            </a:r>
            <a:r>
              <a:rPr lang="ru-RU" dirty="0" err="1" smtClean="0"/>
              <a:t>Токмаковой</a:t>
            </a:r>
            <a:r>
              <a:rPr lang="ru-RU" dirty="0" smtClean="0"/>
              <a:t> И. «К нам весна шагает «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Пальчиковая гимнастика «Наши пальчики играют по проталинам шагают», «Солнышко»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Физкультминутки «Весна! Весна! Весна пришла!», «Будем мы весну встречать»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Подвижная игра «Здравствуй проталинка» (с экспериментированием)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 на манной крупе «Солнышко свети»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Дидактическая игра «Назови ласково»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НОД «К нам весна – красна в гости пришла»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Подвижные  игры «Пройди по проталинам», «Через ручеек»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Лепка «Проталинка под деревом»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Рисование: Коллективная работа «Весенний букет»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Аппликация салфетками «Первые проталины»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Настольно-печатные </a:t>
            </a:r>
            <a:r>
              <a:rPr lang="ru-RU" dirty="0" smtClean="0"/>
              <a:t>игры :«Разрезные </a:t>
            </a:r>
            <a:r>
              <a:rPr lang="ru-RU" dirty="0"/>
              <a:t>картинки», «Времена года», «Подбери картинку»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Консультации для родителей: «Игры с ребенком: весна идет, весне дорогу</a:t>
            </a:r>
            <a:r>
              <a:rPr lang="ru-RU" dirty="0" smtClean="0"/>
              <a:t>!» </a:t>
            </a:r>
          </a:p>
          <a:p>
            <a:r>
              <a:rPr lang="ru-RU" dirty="0" smtClean="0"/>
              <a:t>Продукт: Инсценировка сказки «</a:t>
            </a:r>
            <a:r>
              <a:rPr lang="ru-RU" dirty="0" err="1" smtClean="0"/>
              <a:t>Заюшкина</a:t>
            </a:r>
            <a:r>
              <a:rPr lang="ru-RU" dirty="0" smtClean="0"/>
              <a:t> избушка»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043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153" y="256400"/>
            <a:ext cx="8596667" cy="566738"/>
          </a:xfrm>
        </p:spPr>
        <p:txBody>
          <a:bodyPr/>
          <a:lstStyle/>
          <a:p>
            <a:r>
              <a:rPr lang="ru-RU" dirty="0" smtClean="0"/>
              <a:t>Апрель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0134" y="780288"/>
            <a:ext cx="10252794" cy="6002349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Тема: «Вот две бабочки летят, рассказать тебе хотят »</a:t>
            </a:r>
          </a:p>
          <a:p>
            <a:r>
              <a:rPr lang="ru-RU" dirty="0" smtClean="0"/>
              <a:t>Цель: расширить </a:t>
            </a:r>
            <a:r>
              <a:rPr lang="ru-RU" dirty="0"/>
              <a:t>кругозор детей, обогатить и систематизировать знания детей по теме «Насекомые». </a:t>
            </a:r>
            <a:r>
              <a:rPr lang="ru-RU" dirty="0" smtClean="0"/>
              <a:t>развивать </a:t>
            </a:r>
            <a:r>
              <a:rPr lang="ru-RU" dirty="0"/>
              <a:t>познавательные и творческие способности </a:t>
            </a:r>
            <a:r>
              <a:rPr lang="ru-RU" dirty="0" smtClean="0"/>
              <a:t>детей.</a:t>
            </a:r>
          </a:p>
          <a:p>
            <a:r>
              <a:rPr lang="ru-RU" dirty="0" smtClean="0"/>
              <a:t>Мероприятия: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Подвижные игры:  «Медведь и пчелы», «Поймай комарика», «Угадай, кто летит» и др</a:t>
            </a:r>
            <a:r>
              <a:rPr lang="ru-RU" dirty="0" smtClean="0"/>
              <a:t>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Пальчиковая </a:t>
            </a:r>
            <a:r>
              <a:rPr lang="ru-RU" dirty="0" smtClean="0"/>
              <a:t>гимнастика: «Жук</a:t>
            </a:r>
            <a:r>
              <a:rPr lang="ru-RU" dirty="0"/>
              <a:t>», «Оса», «Бабочка», «Насекомые», «Паучок» и др</a:t>
            </a:r>
            <a:r>
              <a:rPr lang="ru-RU" dirty="0" smtClean="0"/>
              <a:t>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Физкультурная </a:t>
            </a:r>
            <a:r>
              <a:rPr lang="ru-RU" dirty="0" err="1" smtClean="0"/>
              <a:t>минутка:«Кузнечики</a:t>
            </a:r>
            <a:r>
              <a:rPr lang="ru-RU" dirty="0" smtClean="0"/>
              <a:t> </a:t>
            </a:r>
            <a:r>
              <a:rPr lang="ru-RU" dirty="0"/>
              <a:t>на лугу», «Муравей нашел былинку» и др</a:t>
            </a:r>
            <a:r>
              <a:rPr lang="ru-RU" dirty="0" smtClean="0"/>
              <a:t>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Дыхательная </a:t>
            </a:r>
            <a:r>
              <a:rPr lang="ru-RU" dirty="0" smtClean="0"/>
              <a:t>гимнастика: «Понюхай </a:t>
            </a:r>
            <a:r>
              <a:rPr lang="ru-RU" dirty="0"/>
              <a:t>цветок», «Подуй на бабочку», «Летят пчелы» и др</a:t>
            </a:r>
            <a:r>
              <a:rPr lang="ru-RU" dirty="0" smtClean="0"/>
              <a:t>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Беседа «Что мы знаем о насекомых</a:t>
            </a:r>
            <a:r>
              <a:rPr lang="ru-RU" dirty="0" smtClean="0"/>
              <a:t>?»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Аппликация «Божья коровка».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 в технике монотипия «Бабочка – красавица»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Лепка «Гусеница»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Дидактические игры</a:t>
            </a:r>
            <a:r>
              <a:rPr lang="ru-RU" dirty="0" smtClean="0"/>
              <a:t>: «</a:t>
            </a:r>
            <a:r>
              <a:rPr lang="ru-RU" dirty="0"/>
              <a:t>Найди такую же бабочку» «Найди по описанию», «Где живут насекомые» «Что изменилось» «Посади бабочек на красный цветок»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«Логическая цепочка из жуков»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Чтение художественной </a:t>
            </a:r>
            <a:r>
              <a:rPr lang="ru-RU" dirty="0" err="1"/>
              <a:t>литературы.К</a:t>
            </a:r>
            <a:r>
              <a:rPr lang="ru-RU" dirty="0"/>
              <a:t>. Чуковский «Муха-Цокотуха», «</a:t>
            </a:r>
            <a:r>
              <a:rPr lang="ru-RU" dirty="0" err="1"/>
              <a:t>Тараканище</a:t>
            </a:r>
            <a:r>
              <a:rPr lang="ru-RU" dirty="0"/>
              <a:t>»; Г. Х. Андерсен «</a:t>
            </a:r>
            <a:r>
              <a:rPr lang="ru-RU" dirty="0" err="1"/>
              <a:t>Дюймовочка</a:t>
            </a:r>
            <a:r>
              <a:rPr lang="ru-RU" dirty="0"/>
              <a:t>» и др.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Разучивание стихов: «Бабочка», «Божья коровка», «Комариха» 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70110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085088"/>
            <a:ext cx="8596667" cy="4956275"/>
          </a:xfrm>
        </p:spPr>
        <p:txBody>
          <a:bodyPr>
            <a:norm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Загадки </a:t>
            </a:r>
            <a:r>
              <a:rPr lang="ru-RU" dirty="0"/>
              <a:t>о насекомых.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Составление </a:t>
            </a:r>
            <a:r>
              <a:rPr lang="ru-RU" dirty="0"/>
              <a:t>описательного рассказа: </a:t>
            </a:r>
            <a:r>
              <a:rPr lang="ru-RU" dirty="0" smtClean="0"/>
              <a:t>« </a:t>
            </a:r>
            <a:r>
              <a:rPr lang="ru-RU" dirty="0"/>
              <a:t>Бабочка – красавица», «Трудолюбивая пчелка».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Знакомство с </a:t>
            </a:r>
            <a:r>
              <a:rPr lang="ru-RU" dirty="0" err="1"/>
              <a:t>потешками</a:t>
            </a:r>
            <a:r>
              <a:rPr lang="ru-RU" dirty="0" smtClean="0"/>
              <a:t>:«</a:t>
            </a:r>
            <a:r>
              <a:rPr lang="ru-RU" dirty="0"/>
              <a:t>Божья коровка улети на небо» и др.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Подборка детских произведений для домашнего чтения: </a:t>
            </a:r>
            <a:r>
              <a:rPr lang="ru-RU" dirty="0" smtClean="0"/>
              <a:t>чтение А</a:t>
            </a:r>
            <a:r>
              <a:rPr lang="ru-RU" dirty="0"/>
              <a:t>. Бианки «Как </a:t>
            </a:r>
            <a:r>
              <a:rPr lang="ru-RU" dirty="0" err="1"/>
              <a:t>муравьишка</a:t>
            </a:r>
            <a:r>
              <a:rPr lang="ru-RU" dirty="0"/>
              <a:t> домой спешил», «Паучок – пилот»; Г. </a:t>
            </a:r>
            <a:r>
              <a:rPr lang="ru-RU" dirty="0" err="1"/>
              <a:t>Глушнёв</a:t>
            </a:r>
            <a:r>
              <a:rPr lang="ru-RU" dirty="0"/>
              <a:t> «Кузнечик и кузнечики»; С. Михалков «Академия наук»; Г. </a:t>
            </a:r>
            <a:r>
              <a:rPr lang="ru-RU" dirty="0" err="1"/>
              <a:t>Скребицкий</a:t>
            </a:r>
            <a:r>
              <a:rPr lang="ru-RU" dirty="0"/>
              <a:t> «Счастливый жучок»; В. Зотов «Божья коровка», «Кузнечик», «Майский жук», К. Ушинский «Пчёлки на разведках» др</a:t>
            </a:r>
            <a:r>
              <a:rPr lang="ru-RU" dirty="0" smtClean="0"/>
              <a:t>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Словесные игры: «Зеленая лужайка»( упражнять детей в названии предмета, признака предмета, действие предмета) и др</a:t>
            </a:r>
            <a:r>
              <a:rPr lang="ru-RU" dirty="0" smtClean="0"/>
              <a:t>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Театрализованная игра «Муха – цокотуха»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Работа с родителями</a:t>
            </a:r>
          </a:p>
          <a:p>
            <a:r>
              <a:rPr lang="ru-RU" dirty="0" smtClean="0"/>
              <a:t>-</a:t>
            </a:r>
            <a:r>
              <a:rPr lang="ru-RU" dirty="0"/>
              <a:t>предложить родителям провести с ребенком экскурсию в парк, что бы понаблюдать за насекомым</a:t>
            </a:r>
          </a:p>
          <a:p>
            <a:r>
              <a:rPr lang="ru-RU" dirty="0"/>
              <a:t>- почитать художественную литературу (рассказы, сказки);</a:t>
            </a:r>
          </a:p>
          <a:p>
            <a:r>
              <a:rPr lang="ru-RU" dirty="0"/>
              <a:t>- посмотреть мультфильмы «Стрекоза и муравей», «</a:t>
            </a:r>
            <a:r>
              <a:rPr lang="ru-RU" dirty="0" err="1"/>
              <a:t>Лунтик</a:t>
            </a:r>
            <a:r>
              <a:rPr lang="ru-RU" dirty="0"/>
              <a:t>», «Пчёлка Майя», «Винни-Пух», «Под грибом».</a:t>
            </a:r>
          </a:p>
          <a:p>
            <a:r>
              <a:rPr lang="ru-RU" dirty="0" smtClean="0"/>
              <a:t>-Консультации </a:t>
            </a:r>
            <a:r>
              <a:rPr lang="ru-RU" dirty="0"/>
              <a:t>«Безопасная прогулка </a:t>
            </a:r>
            <a:r>
              <a:rPr lang="ru-RU" dirty="0" err="1" smtClean="0"/>
              <a:t>наприроде</a:t>
            </a:r>
            <a:r>
              <a:rPr lang="ru-RU" dirty="0"/>
              <a:t>», «Первая помощь при укусах насекомых», «</a:t>
            </a:r>
            <a:r>
              <a:rPr lang="ru-RU" dirty="0" smtClean="0"/>
              <a:t>Как привить </a:t>
            </a:r>
            <a:r>
              <a:rPr lang="ru-RU" dirty="0"/>
              <a:t>детям любовь к окружающему миру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Продукт: Презентация «Насекомые»</a:t>
            </a:r>
          </a:p>
          <a:p>
            <a:r>
              <a:rPr lang="ru-RU" dirty="0" smtClean="0"/>
              <a:t>макет « Полянка с насекомыми»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96" y="238252"/>
            <a:ext cx="86868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939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476" y="155917"/>
            <a:ext cx="8596667" cy="566738"/>
          </a:xfrm>
        </p:spPr>
        <p:txBody>
          <a:bodyPr/>
          <a:lstStyle/>
          <a:p>
            <a:r>
              <a:rPr lang="ru-RU" dirty="0" smtClean="0"/>
              <a:t>Май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6176" y="783771"/>
            <a:ext cx="10094976" cy="5968721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Тема: «Цветущий май»</a:t>
            </a:r>
          </a:p>
          <a:p>
            <a:r>
              <a:rPr lang="ru-RU" dirty="0"/>
              <a:t>Цель</a:t>
            </a:r>
            <a:r>
              <a:rPr lang="ru-RU" dirty="0" smtClean="0"/>
              <a:t>: Формирование </a:t>
            </a:r>
            <a:r>
              <a:rPr lang="ru-RU" dirty="0"/>
              <a:t>начал экологической культуры младших школьников, экологически грамотного поведения в </a:t>
            </a:r>
            <a:r>
              <a:rPr lang="ru-RU" dirty="0" smtClean="0"/>
              <a:t>природе</a:t>
            </a:r>
            <a:endParaRPr lang="ru-RU" dirty="0"/>
          </a:p>
          <a:p>
            <a:r>
              <a:rPr lang="ru-RU" dirty="0" smtClean="0"/>
              <a:t>Мероприятия: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Наблюдение на прогулке за началом цветения цветов, кустарников, деревьев.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Чтение художественной литературы: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Физкультминутка на стихотворение В. </a:t>
            </a:r>
            <a:r>
              <a:rPr lang="ru-RU" dirty="0" err="1"/>
              <a:t>Шипуновой</a:t>
            </a:r>
            <a:r>
              <a:rPr lang="ru-RU" dirty="0"/>
              <a:t>: «Одуванчик-зайчик</a:t>
            </a:r>
            <a:r>
              <a:rPr lang="ru-RU" dirty="0" smtClean="0"/>
              <a:t>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 Знакомство с «Азбукой поведения в природе</a:t>
            </a:r>
            <a:r>
              <a:rPr lang="ru-RU" dirty="0" smtClean="0"/>
              <a:t>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Сюжетно – дидактическая игра «Мы сажаем цветы</a:t>
            </a:r>
            <a:r>
              <a:rPr lang="ru-RU" dirty="0" smtClean="0"/>
              <a:t>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Дидактические игры </a:t>
            </a:r>
            <a:r>
              <a:rPr lang="ru-RU" dirty="0"/>
              <a:t>«Собери цветок», «Что сначала что потом?» «Угадай цветок по описанию</a:t>
            </a:r>
            <a:r>
              <a:rPr lang="ru-RU" dirty="0" smtClean="0"/>
              <a:t>»; «</a:t>
            </a:r>
            <a:r>
              <a:rPr lang="ru-RU" dirty="0"/>
              <a:t>Угадай цветок по загадке, по иллюстрации</a:t>
            </a:r>
            <a:r>
              <a:rPr lang="ru-RU" dirty="0" smtClean="0"/>
              <a:t>»; Укрась </a:t>
            </a:r>
            <a:r>
              <a:rPr lang="ru-RU" dirty="0"/>
              <a:t>цветами ковер».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Исследовательская деятельность «В чём нуждается растение?», «Посадка семян цветов» (прорастание, отслеживание роста, ведение дневника наблюдений</a:t>
            </a:r>
            <a:r>
              <a:rPr lang="ru-RU" dirty="0" smtClean="0"/>
              <a:t>)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 пальчиковая живопись «Яблоня»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Лепка </a:t>
            </a:r>
            <a:r>
              <a:rPr lang="ru-RU" dirty="0" err="1" smtClean="0"/>
              <a:t>пластиллинография</a:t>
            </a:r>
            <a:r>
              <a:rPr lang="ru-RU" dirty="0" smtClean="0"/>
              <a:t> «Золотистый одуванчик»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Работа с родителями: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Предложить </a:t>
            </a:r>
            <a:r>
              <a:rPr lang="ru-RU" dirty="0" smtClean="0"/>
              <a:t>принять участие в оформление коллекций с изображением майских цветущих растений (на ткани, на открытках, из журналов, фотографий и т.д</a:t>
            </a:r>
            <a:r>
              <a:rPr lang="ru-RU" dirty="0" smtClean="0"/>
              <a:t>.)</a:t>
            </a:r>
          </a:p>
          <a:p>
            <a:r>
              <a:rPr lang="ru-RU" dirty="0" smtClean="0"/>
              <a:t>              Продукт</a:t>
            </a:r>
            <a:r>
              <a:rPr lang="ru-RU" dirty="0" smtClean="0"/>
              <a:t>: Коллекция с изображением весенних цветущих растений.</a:t>
            </a:r>
          </a:p>
          <a:p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/>
              <a:t>                      Аппликация </a:t>
            </a:r>
            <a:r>
              <a:rPr lang="ru-RU" dirty="0"/>
              <a:t>из бросового материала «Дети цветы жизни»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875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2176" y="1296430"/>
            <a:ext cx="8596668" cy="465219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дошкольников сформируются первоначальные представления о фенологических явлениях;</a:t>
            </a:r>
          </a:p>
          <a:p>
            <a:r>
              <a:rPr lang="ru-RU" dirty="0" smtClean="0"/>
              <a:t>Сделана подборка элементарных опытов, для развития экологического  сознания у детей 4 лет;</a:t>
            </a:r>
            <a:endParaRPr lang="ru-RU" dirty="0"/>
          </a:p>
          <a:p>
            <a:r>
              <a:rPr lang="ru-RU" dirty="0" smtClean="0"/>
              <a:t>У дошкольников сформируется </a:t>
            </a:r>
            <a:r>
              <a:rPr lang="ru-RU" dirty="0"/>
              <a:t> </a:t>
            </a:r>
            <a:r>
              <a:rPr lang="ru-RU" dirty="0" smtClean="0"/>
              <a:t>первичное  </a:t>
            </a:r>
            <a:r>
              <a:rPr lang="ru-RU" dirty="0"/>
              <a:t>понимание взаимосвязи мира растений, животных и природных факторов;</a:t>
            </a:r>
          </a:p>
          <a:p>
            <a:r>
              <a:rPr lang="ru-RU" dirty="0" smtClean="0"/>
              <a:t>Дети познакомятся с метеоплощадкой и  у них сформируется первичные представления о прогнозировании ;</a:t>
            </a:r>
          </a:p>
          <a:p>
            <a:r>
              <a:rPr lang="ru-RU" dirty="0" smtClean="0"/>
              <a:t>Созданы условия для раскрытия творческого потенциала и свободного выражения индивидуальности детей, развития абстрактного мышления и воображения.</a:t>
            </a:r>
          </a:p>
          <a:p>
            <a:r>
              <a:rPr lang="ru-RU" dirty="0" smtClean="0"/>
              <a:t>Оформлен 2 выпуск </a:t>
            </a:r>
            <a:r>
              <a:rPr lang="ru-RU" dirty="0" err="1" smtClean="0"/>
              <a:t>феножурнала</a:t>
            </a:r>
            <a:r>
              <a:rPr lang="ru-RU" dirty="0" smtClean="0"/>
              <a:t> «Светлячок»</a:t>
            </a:r>
          </a:p>
          <a:p>
            <a:r>
              <a:rPr lang="ru-RU" dirty="0" smtClean="0"/>
              <a:t>Накоплен материал для оформления картотеки </a:t>
            </a:r>
            <a:r>
              <a:rPr lang="ru-RU" dirty="0" smtClean="0"/>
              <a:t>по ознакомлению с </a:t>
            </a:r>
            <a:r>
              <a:rPr lang="ru-RU" dirty="0" err="1" smtClean="0"/>
              <a:t>фенообъектами</a:t>
            </a:r>
            <a:r>
              <a:rPr lang="ru-RU" dirty="0" smtClean="0"/>
              <a:t> и </a:t>
            </a:r>
            <a:r>
              <a:rPr lang="ru-RU" dirty="0" err="1" smtClean="0"/>
              <a:t>феноявлениями</a:t>
            </a:r>
            <a:r>
              <a:rPr lang="ru-RU" dirty="0" smtClean="0"/>
              <a:t> дошкольников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15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Рефлексивная оценка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960623"/>
              </p:ext>
            </p:extLst>
          </p:nvPr>
        </p:nvGraphicFramePr>
        <p:xfrm>
          <a:off x="677863" y="2160588"/>
          <a:ext cx="859631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 (плюсы, сильные стороны</a:t>
                      </a:r>
                      <a:r>
                        <a:rPr lang="ru-RU" baseline="0" dirty="0" smtClean="0"/>
                        <a:t> проекта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(минусы, сложности и угрозы проекта)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595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Предполагаемый Итоговый продукт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Выпуск №2 детского  фенологического журнала </a:t>
            </a:r>
            <a:r>
              <a:rPr lang="ru-RU" dirty="0" smtClean="0"/>
              <a:t>«Светлячок»</a:t>
            </a:r>
          </a:p>
          <a:p>
            <a:r>
              <a:rPr lang="ru-RU" dirty="0" smtClean="0"/>
              <a:t>Пополнить </a:t>
            </a:r>
            <a:r>
              <a:rPr lang="ru-RU" dirty="0" smtClean="0"/>
              <a:t> </a:t>
            </a:r>
            <a:r>
              <a:rPr lang="ru-RU" dirty="0" smtClean="0"/>
              <a:t> и оформить картотеку по ознакомлению с </a:t>
            </a:r>
            <a:r>
              <a:rPr lang="ru-RU" dirty="0" err="1" smtClean="0"/>
              <a:t>фенообъектами</a:t>
            </a:r>
            <a:r>
              <a:rPr lang="ru-RU" dirty="0" smtClean="0"/>
              <a:t> и </a:t>
            </a:r>
            <a:r>
              <a:rPr lang="ru-RU" dirty="0" err="1" smtClean="0"/>
              <a:t>феноявлениями</a:t>
            </a:r>
            <a:r>
              <a:rPr lang="ru-RU" dirty="0" smtClean="0"/>
              <a:t> дошкольников</a:t>
            </a:r>
          </a:p>
          <a:p>
            <a:r>
              <a:rPr lang="ru-RU" dirty="0" smtClean="0"/>
              <a:t>Разработать  </a:t>
            </a:r>
            <a:r>
              <a:rPr lang="ru-RU" dirty="0" smtClean="0"/>
              <a:t>методические рекомендации по работе с </a:t>
            </a:r>
            <a:r>
              <a:rPr lang="ru-RU" dirty="0"/>
              <a:t> </a:t>
            </a:r>
            <a:r>
              <a:rPr lang="ru-RU" dirty="0" smtClean="0"/>
              <a:t>картотекой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563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Обобщение опыта (методическая разработка, статья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37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Публикация, представление опыта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Скриншоты, ссылки на публикацию</a:t>
            </a:r>
          </a:p>
          <a:p>
            <a:r>
              <a:rPr lang="ru-RU" dirty="0" smtClean="0"/>
              <a:t>Выступления на конференциях, семинарах</a:t>
            </a:r>
          </a:p>
          <a:p>
            <a:r>
              <a:rPr lang="ru-RU" dirty="0" smtClean="0"/>
              <a:t>Участие в конкурсах (педагоги)</a:t>
            </a:r>
          </a:p>
          <a:p>
            <a:r>
              <a:rPr lang="ru-RU" dirty="0" smtClean="0"/>
              <a:t>Участие в конкурсах воспитанники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93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группы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781996"/>
              </p:ext>
            </p:extLst>
          </p:nvPr>
        </p:nvGraphicFramePr>
        <p:xfrm>
          <a:off x="677863" y="2160588"/>
          <a:ext cx="8596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Афонина</a:t>
                      </a:r>
                      <a:r>
                        <a:rPr lang="ru-RU" dirty="0" smtClean="0"/>
                        <a:t> Наталия Александровна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воспитатель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Потехина Наталья Викторовна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воспитатель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751" marR="747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23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 (тема)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«Создание условий для познавательного и творческого развития младших дошкольников через реализацию инновационных  экологических проектов»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12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Цель,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1281"/>
            <a:ext cx="8596668" cy="46900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u="sng" dirty="0" smtClean="0"/>
              <a:t>Цель</a:t>
            </a:r>
            <a:r>
              <a:rPr lang="ru-RU" dirty="0" smtClean="0"/>
              <a:t>: создать условия для познавательного и творческого развития младших дошкольников через реализацию экологических проектов</a:t>
            </a:r>
          </a:p>
          <a:p>
            <a:pPr marL="0" indent="0">
              <a:buNone/>
            </a:pPr>
            <a:r>
              <a:rPr lang="ru-RU" u="sng" dirty="0" smtClean="0"/>
              <a:t>Задачи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Познакомить детей с первоначальными основами фенологии –науки о динамике сезонного развития природы;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Развивать экологическое сознание в процессе проведения элементарных опытов;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Развивать понимание взаимосвязи мира растений, животных и природных факторов;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Сформировать элементарные экологические знания и представления через прогнозирование;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Развивать творческие способности детей</a:t>
            </a:r>
            <a:r>
              <a:rPr lang="ru-RU" dirty="0"/>
              <a:t>, через   нетрадиционные техники рисования </a:t>
            </a:r>
            <a:r>
              <a:rPr lang="ru-RU" dirty="0" smtClean="0"/>
              <a:t>, используемые при закреплении результатов наблюдений, экспериментирования.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Воспитывать бережное отношение ко всему живому, любовь к природе.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01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798" y="295656"/>
            <a:ext cx="8596667" cy="566738"/>
          </a:xfrm>
        </p:spPr>
        <p:txBody>
          <a:bodyPr/>
          <a:lstStyle/>
          <a:p>
            <a:r>
              <a:rPr lang="ru-RU" dirty="0" smtClean="0"/>
              <a:t>Сентябрь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96054" y="987552"/>
            <a:ext cx="8596667" cy="5473538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Тема: </a:t>
            </a:r>
            <a:r>
              <a:rPr lang="ru-RU" sz="1400" b="1" dirty="0" smtClean="0"/>
              <a:t>«Осень кисточку достала, все вокруг разрисовала»</a:t>
            </a:r>
          </a:p>
          <a:p>
            <a:r>
              <a:rPr lang="ru-RU" dirty="0" smtClean="0"/>
              <a:t>Цель: Познакомить детей с </a:t>
            </a:r>
            <a:r>
              <a:rPr lang="ru-RU" dirty="0" err="1" smtClean="0"/>
              <a:t>феноявлением</a:t>
            </a:r>
            <a:r>
              <a:rPr lang="ru-RU" dirty="0" smtClean="0"/>
              <a:t> – осеннее окрашивание листьев.</a:t>
            </a:r>
          </a:p>
          <a:p>
            <a:r>
              <a:rPr lang="ru-RU" dirty="0"/>
              <a:t>Участники проекта:  дети, воспитатели, родители</a:t>
            </a:r>
          </a:p>
          <a:p>
            <a:r>
              <a:rPr lang="ru-RU" dirty="0" smtClean="0"/>
              <a:t>Мероприятия:</a:t>
            </a:r>
          </a:p>
          <a:p>
            <a:pPr marL="228600" indent="-228600">
              <a:buAutoNum type="arabicPeriod"/>
            </a:pPr>
            <a:r>
              <a:rPr lang="ru-RU" dirty="0" smtClean="0"/>
              <a:t>Наблюдение за изменением цвета листьев березы и клена на прогулке</a:t>
            </a:r>
          </a:p>
          <a:p>
            <a:pPr marL="228600" indent="-228600">
              <a:buAutoNum type="arabicPeriod"/>
            </a:pPr>
            <a:r>
              <a:rPr lang="ru-RU" dirty="0"/>
              <a:t>Чтение художественной литературы, И. Бунин «Листопад», «Бродит осень по дорожке…», «Падают листья», </a:t>
            </a: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Пальчиковая игра «Пошли пальчики гулять, стали листья собирать»</a:t>
            </a:r>
          </a:p>
          <a:p>
            <a:pPr marL="228600" indent="-228600">
              <a:buAutoNum type="arabicPeriod"/>
            </a:pPr>
            <a:r>
              <a:rPr lang="ru-RU" dirty="0" smtClean="0"/>
              <a:t>Подвижная игра «Мы листики осенние на дереве сидели»</a:t>
            </a:r>
          </a:p>
          <a:p>
            <a:pPr marL="228600" indent="-228600">
              <a:buAutoNum type="arabicPeriod"/>
            </a:pPr>
            <a:r>
              <a:rPr lang="ru-RU" dirty="0" smtClean="0"/>
              <a:t>Дидактические игры: «Разложи листья по цвету», «Листопад», «Узнай чей листик»</a:t>
            </a:r>
          </a:p>
          <a:p>
            <a:pPr marL="228600" indent="-228600">
              <a:buAutoNum type="arabicPeriod"/>
            </a:pPr>
            <a:r>
              <a:rPr lang="ru-RU" dirty="0" smtClean="0"/>
              <a:t> Нетрадиционное рисование  </a:t>
            </a:r>
            <a:r>
              <a:rPr lang="ru-RU" dirty="0"/>
              <a:t>о</a:t>
            </a:r>
            <a:r>
              <a:rPr lang="ru-RU" dirty="0" smtClean="0"/>
              <a:t>тпечатки осенних листьев «Разноцветные листочки»</a:t>
            </a:r>
          </a:p>
          <a:p>
            <a:pPr marL="228600" indent="-228600">
              <a:buAutoNum type="arabicPeriod"/>
            </a:pPr>
            <a:r>
              <a:rPr lang="ru-RU" dirty="0" err="1" smtClean="0"/>
              <a:t>Пластилинография</a:t>
            </a:r>
            <a:r>
              <a:rPr lang="ru-RU" dirty="0" smtClean="0"/>
              <a:t> «Осенние листочки»</a:t>
            </a:r>
          </a:p>
          <a:p>
            <a:pPr marL="228600" indent="-228600">
              <a:buAutoNum type="arabicPeriod"/>
            </a:pPr>
            <a:r>
              <a:rPr lang="ru-RU" dirty="0" smtClean="0"/>
              <a:t>Коллективная  аппликация из сухих листьев «Осенний букет»</a:t>
            </a:r>
          </a:p>
          <a:p>
            <a:pPr marL="228600" indent="-228600">
              <a:buAutoNum type="arabicPeriod"/>
            </a:pPr>
            <a:r>
              <a:rPr lang="ru-RU" dirty="0"/>
              <a:t>Рассматривание сюжетных картин и иллюстраций: «Осень», «Листопад</a:t>
            </a:r>
            <a:r>
              <a:rPr lang="ru-RU" dirty="0" smtClean="0"/>
              <a:t>»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ru-RU" dirty="0" smtClean="0"/>
              <a:t>Работа с родителями:</a:t>
            </a:r>
          </a:p>
          <a:p>
            <a:r>
              <a:rPr lang="ru-RU" dirty="0" smtClean="0"/>
              <a:t> - Предложить  прогуляться с детьми по осеннему парку и собрать  букет из осенних листьев.</a:t>
            </a:r>
          </a:p>
          <a:p>
            <a:r>
              <a:rPr lang="ru-RU" dirty="0" smtClean="0"/>
              <a:t>- Консультация «Фенология  для детей»</a:t>
            </a:r>
          </a:p>
          <a:p>
            <a:r>
              <a:rPr lang="ru-RU" dirty="0" smtClean="0"/>
              <a:t>Продукт : Выставка «Осенние листики»</a:t>
            </a:r>
          </a:p>
          <a:p>
            <a:pPr marL="228600" indent="-228600">
              <a:buAutoNum type="arabicPeriod"/>
            </a:pPr>
            <a:endParaRPr lang="ru-RU" dirty="0" smtClean="0"/>
          </a:p>
          <a:p>
            <a:pPr marL="2057400" lvl="4" indent="-228600">
              <a:buAutoNum type="arabicPeriod"/>
            </a:pPr>
            <a:endParaRPr lang="ru-RU" dirty="0"/>
          </a:p>
          <a:p>
            <a:pPr marL="228600" indent="-228600">
              <a:buAutoNum type="arabicPeriod"/>
            </a:pPr>
            <a:endParaRPr lang="ru-RU" dirty="0"/>
          </a:p>
          <a:p>
            <a:pPr marL="228600" indent="-228600">
              <a:buAutoNum type="arabicPeriod"/>
            </a:pPr>
            <a:endParaRPr lang="ru-RU" dirty="0" smtClean="0"/>
          </a:p>
          <a:p>
            <a:pPr marL="228600" indent="-2286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03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4550" y="194056"/>
            <a:ext cx="8596667" cy="452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Октябрь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96054" y="670560"/>
            <a:ext cx="10986346" cy="5949696"/>
          </a:xfrm>
        </p:spPr>
        <p:txBody>
          <a:bodyPr>
            <a:normAutofit fontScale="92500"/>
          </a:bodyPr>
          <a:lstStyle/>
          <a:p>
            <a:r>
              <a:rPr lang="ru-RU" sz="1500" b="1" dirty="0" smtClean="0"/>
              <a:t>Тема</a:t>
            </a:r>
            <a:r>
              <a:rPr lang="ru-RU" sz="1500" b="1" dirty="0"/>
              <a:t>:  «Ветер дует по полям» </a:t>
            </a:r>
          </a:p>
          <a:p>
            <a:r>
              <a:rPr lang="ru-RU" dirty="0" smtClean="0"/>
              <a:t>Цель: Формировать </a:t>
            </a:r>
            <a:r>
              <a:rPr lang="ru-RU" dirty="0"/>
              <a:t>представления о ветре и его </a:t>
            </a:r>
            <a:r>
              <a:rPr lang="ru-RU" dirty="0" smtClean="0"/>
              <a:t>свойствах. Познакомить с </a:t>
            </a:r>
            <a:r>
              <a:rPr lang="ru-RU" dirty="0" err="1" smtClean="0"/>
              <a:t>феноявлением</a:t>
            </a:r>
            <a:r>
              <a:rPr lang="ru-RU" dirty="0" smtClean="0"/>
              <a:t>  - листопад</a:t>
            </a:r>
            <a:r>
              <a:rPr lang="ru-RU" dirty="0" smtClean="0"/>
              <a:t>.</a:t>
            </a:r>
          </a:p>
          <a:p>
            <a:r>
              <a:rPr lang="ru-RU" dirty="0"/>
              <a:t>Участники проекта:  дети, воспитатели, родители</a:t>
            </a:r>
            <a:endParaRPr lang="ru-RU" dirty="0" smtClean="0"/>
          </a:p>
          <a:p>
            <a:r>
              <a:rPr lang="ru-RU" dirty="0" smtClean="0"/>
              <a:t>Мероприятия: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 Наблюдение за ветром на </a:t>
            </a:r>
            <a:r>
              <a:rPr lang="ru-RU" dirty="0" smtClean="0"/>
              <a:t>прогулке (наблюдение как раздувается ветровой рукав, как вращается флюгер, как крутятся султанчики, как наклоняются деревья)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Игры с султанчиками, вертушками, мыльными пузырями</a:t>
            </a:r>
            <a:r>
              <a:rPr lang="ru-RU" dirty="0" smtClean="0"/>
              <a:t>;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Чтение художественной литературы : сказки «Где живет ветер?», </a:t>
            </a:r>
            <a:r>
              <a:rPr lang="ru-RU" dirty="0"/>
              <a:t>«Пузырь, соломинка и лапоть», разучивание стихотворения (Г. </a:t>
            </a:r>
            <a:r>
              <a:rPr lang="ru-RU" dirty="0" err="1"/>
              <a:t>Лагздынь</a:t>
            </a:r>
            <a:r>
              <a:rPr lang="ru-RU" dirty="0"/>
              <a:t>) «Ветерок</a:t>
            </a:r>
            <a:r>
              <a:rPr lang="ru-RU" dirty="0" smtClean="0"/>
              <a:t>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</a:t>
            </a:r>
            <a:r>
              <a:rPr lang="ru-RU" dirty="0"/>
              <a:t>. /и «Раздувайся пузырь</a:t>
            </a:r>
            <a:r>
              <a:rPr lang="ru-RU" dirty="0" smtClean="0"/>
              <a:t>», «Снежинки и ветер», «Осенний ветер и листочки»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Опытно – экспериментальная деятельность «Где ты ветер, ветерок?», «Откуда берется ветер?»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Настольный театр резиновых игрушек сказка «Где живет ветер?»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Веселая гимнастика «Непоседа ветер»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Аппликация «Осенний листопад»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Лепка «Воздушные шары»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 в технике </a:t>
            </a:r>
            <a:r>
              <a:rPr lang="ru-RU" dirty="0" err="1" smtClean="0"/>
              <a:t>кляксография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Прослушивание звуков ветра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Работа с родителями:</a:t>
            </a:r>
          </a:p>
          <a:p>
            <a:r>
              <a:rPr lang="ru-RU" dirty="0"/>
              <a:t>- </a:t>
            </a:r>
            <a:r>
              <a:rPr lang="ru-RU" dirty="0" smtClean="0"/>
              <a:t>Предложить  </a:t>
            </a:r>
            <a:r>
              <a:rPr lang="ru-RU" dirty="0"/>
              <a:t>«Сделать ветер» - сложить из тетрадных листов «гармошки», сделать большой и маленький веер, скрутив и закрепив ручки скотчем. Взять большой веер и помахать им перед лицом ребенка, а потом маленьким – от какого веера ветерок сильнее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- Предложить понаблюдать </a:t>
            </a:r>
            <a:r>
              <a:rPr lang="ru-RU" dirty="0"/>
              <a:t>за движением облаков на небе, за деревьями в ветреную погоду.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Продукт:  Презентация «Ветер, ветерок»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1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510" y="96520"/>
            <a:ext cx="8596667" cy="566738"/>
          </a:xfrm>
        </p:spPr>
        <p:txBody>
          <a:bodyPr/>
          <a:lstStyle/>
          <a:p>
            <a:r>
              <a:rPr lang="ru-RU" dirty="0" smtClean="0"/>
              <a:t>Ноябрь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77334" y="670560"/>
            <a:ext cx="8596667" cy="5720192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Тема: «</a:t>
            </a:r>
            <a:r>
              <a:rPr lang="ru-RU" sz="1400" b="1" dirty="0"/>
              <a:t>П</a:t>
            </a:r>
            <a:r>
              <a:rPr lang="ru-RU" sz="1400" b="1" dirty="0" smtClean="0"/>
              <a:t>рилетели </a:t>
            </a:r>
            <a:r>
              <a:rPr lang="ru-RU" sz="1400" b="1" dirty="0"/>
              <a:t>снегири» </a:t>
            </a:r>
            <a:endParaRPr lang="ru-RU" sz="1400" b="1" dirty="0" smtClean="0"/>
          </a:p>
          <a:p>
            <a:r>
              <a:rPr lang="ru-RU" dirty="0" smtClean="0"/>
              <a:t>ЦЕЛЬ</a:t>
            </a:r>
            <a:r>
              <a:rPr lang="ru-RU" dirty="0"/>
              <a:t>:</a:t>
            </a:r>
            <a:r>
              <a:rPr lang="ru-RU" dirty="0" smtClean="0"/>
              <a:t> Познакомить </a:t>
            </a:r>
            <a:r>
              <a:rPr lang="ru-RU" dirty="0"/>
              <a:t>детей </a:t>
            </a:r>
            <a:r>
              <a:rPr lang="ru-RU" dirty="0" smtClean="0"/>
              <a:t>со снегирем и </a:t>
            </a:r>
            <a:r>
              <a:rPr lang="ru-RU" dirty="0" err="1" smtClean="0"/>
              <a:t>феноявлением</a:t>
            </a:r>
            <a:r>
              <a:rPr lang="ru-RU" dirty="0" smtClean="0"/>
              <a:t> появление снегиря</a:t>
            </a:r>
            <a:r>
              <a:rPr lang="ru-RU" dirty="0" smtClean="0"/>
              <a:t>.</a:t>
            </a:r>
          </a:p>
          <a:p>
            <a:r>
              <a:rPr lang="ru-RU" dirty="0"/>
              <a:t>Участники проекта:  дети, воспитатели, родители</a:t>
            </a:r>
            <a:endParaRPr lang="ru-RU" dirty="0" smtClean="0"/>
          </a:p>
          <a:p>
            <a:r>
              <a:rPr lang="ru-RU" dirty="0" smtClean="0"/>
              <a:t>Мероприятия: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НОД по  ознакомлению с окружающим миром «Прилетели снегири»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Разучивание стихотворения с использованием </a:t>
            </a:r>
            <a:r>
              <a:rPr lang="ru-RU" dirty="0" err="1" smtClean="0"/>
              <a:t>мнемотаблиц</a:t>
            </a:r>
            <a:r>
              <a:rPr lang="ru-RU" dirty="0" smtClean="0"/>
              <a:t> «Вон на ветках  - посмотри в красных майках снегири»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Чтение художественной </a:t>
            </a:r>
            <a:r>
              <a:rPr lang="ru-RU" dirty="0" smtClean="0"/>
              <a:t>литературы: Шапиро Татьяна  «</a:t>
            </a:r>
            <a:r>
              <a:rPr lang="ru-RU" dirty="0" err="1" smtClean="0"/>
              <a:t>Снегирёк</a:t>
            </a:r>
            <a:r>
              <a:rPr lang="ru-RU" dirty="0" smtClean="0"/>
              <a:t> </a:t>
            </a:r>
            <a:r>
              <a:rPr lang="ru-RU" dirty="0"/>
              <a:t>пустился в </a:t>
            </a:r>
            <a:r>
              <a:rPr lang="ru-RU" dirty="0" smtClean="0"/>
              <a:t>танец»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Физкультминутка «Снегири», «Перелетные птицы»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Лепка «Угощение для снегирей»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Рисование тычком сухой кисти «Снегирь»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Аппликация «Снегири прилетели»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Инсценировка стихотворения «Мы столовую открыли»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Подвижные игры «Птички», «Быстро в домик»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Работа с родителями : </a:t>
            </a:r>
          </a:p>
          <a:p>
            <a:pPr marL="171450" indent="-171450">
              <a:buFontTx/>
              <a:buChar char="-"/>
            </a:pPr>
            <a:r>
              <a:rPr lang="ru-RU" dirty="0"/>
              <a:t>И</a:t>
            </a:r>
            <a:r>
              <a:rPr lang="ru-RU" dirty="0" smtClean="0"/>
              <a:t>зготовление шапочек птиц, для инсценировки стихотворения;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Консультация </a:t>
            </a:r>
            <a:r>
              <a:rPr lang="ru-RU" dirty="0"/>
              <a:t>для родителей «Как и из чего можно сделать кормушку для птиц</a:t>
            </a:r>
            <a:r>
              <a:rPr lang="ru-RU" dirty="0" smtClean="0"/>
              <a:t>».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Продукт: Мастер </a:t>
            </a:r>
            <a:r>
              <a:rPr lang="ru-RU" dirty="0"/>
              <a:t>- класс  для </a:t>
            </a:r>
            <a:r>
              <a:rPr lang="ru-RU" dirty="0" smtClean="0"/>
              <a:t>родителей с детьми  </a:t>
            </a:r>
            <a:r>
              <a:rPr lang="ru-RU" dirty="0"/>
              <a:t>по изготовлению игрушки своими руками «Снегирь</a:t>
            </a:r>
            <a:r>
              <a:rPr lang="ru-RU" dirty="0" smtClean="0"/>
              <a:t>»</a:t>
            </a:r>
            <a:endParaRPr lang="ru-RU" dirty="0"/>
          </a:p>
          <a:p>
            <a:pPr marL="171450" indent="-1714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99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071" y="217714"/>
            <a:ext cx="8596667" cy="566738"/>
          </a:xfrm>
        </p:spPr>
        <p:txBody>
          <a:bodyPr/>
          <a:lstStyle/>
          <a:p>
            <a:r>
              <a:rPr lang="ru-RU" dirty="0" smtClean="0"/>
              <a:t>Декабрь, январь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5" y="755904"/>
            <a:ext cx="11151517" cy="5772477"/>
          </a:xfrm>
        </p:spPr>
        <p:txBody>
          <a:bodyPr>
            <a:normAutofit lnSpcReduction="10000"/>
          </a:bodyPr>
          <a:lstStyle/>
          <a:p>
            <a:r>
              <a:rPr lang="ru-RU" sz="1400" b="1" dirty="0" smtClean="0"/>
              <a:t>Тема: «Намело, </a:t>
            </a:r>
            <a:r>
              <a:rPr lang="ru-RU" sz="1400" b="1" dirty="0" smtClean="0"/>
              <a:t>на вьюжило </a:t>
            </a:r>
            <a:r>
              <a:rPr lang="ru-RU" sz="1400" b="1" dirty="0" smtClean="0"/>
              <a:t>все деревья в кружеве» </a:t>
            </a:r>
            <a:endParaRPr lang="ru-RU" sz="1400" b="1" dirty="0" smtClean="0"/>
          </a:p>
          <a:p>
            <a:r>
              <a:rPr lang="ru-RU" dirty="0" smtClean="0"/>
              <a:t>Цель</a:t>
            </a:r>
            <a:r>
              <a:rPr lang="ru-RU" dirty="0">
                <a:solidFill>
                  <a:schemeClr val="tx1"/>
                </a:solidFill>
              </a:rPr>
              <a:t>: Расширить представления детей младшего дошкольного возраста о признаках, характерных для зимы, о природных явлениях в зимний период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/>
              <a:t>Мероприятия: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Чтение сказки и обсуждение Г. </a:t>
            </a:r>
            <a:r>
              <a:rPr lang="ru-RU" dirty="0" err="1"/>
              <a:t>Остера</a:t>
            </a:r>
            <a:r>
              <a:rPr lang="ru-RU" dirty="0"/>
              <a:t> «Петька-микроб: про Петькиного друга </a:t>
            </a:r>
            <a:r>
              <a:rPr lang="ru-RU" dirty="0" err="1"/>
              <a:t>Ангинку</a:t>
            </a:r>
            <a:r>
              <a:rPr lang="ru-RU" dirty="0" smtClean="0"/>
              <a:t>».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Прослушивание </a:t>
            </a:r>
            <a:r>
              <a:rPr lang="ru-RU" dirty="0" smtClean="0"/>
              <a:t>сказки Н</a:t>
            </a:r>
            <a:r>
              <a:rPr lang="ru-RU" dirty="0"/>
              <a:t>. </a:t>
            </a:r>
            <a:r>
              <a:rPr lang="ru-RU" dirty="0" err="1"/>
              <a:t>Калининой</a:t>
            </a:r>
            <a:r>
              <a:rPr lang="ru-RU" dirty="0"/>
              <a:t> «Про снежный колобок</a:t>
            </a:r>
            <a:r>
              <a:rPr lang="ru-RU" dirty="0" smtClean="0"/>
              <a:t>».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Наблюдение за снегом на </a:t>
            </a:r>
            <a:r>
              <a:rPr lang="ru-RU" dirty="0" smtClean="0"/>
              <a:t>прогулках: за </a:t>
            </a:r>
            <a:r>
              <a:rPr lang="ru-RU" dirty="0"/>
              <a:t>падающим </a:t>
            </a:r>
            <a:r>
              <a:rPr lang="ru-RU" dirty="0" smtClean="0"/>
              <a:t>снегом; рассмотреть </a:t>
            </a:r>
            <a:r>
              <a:rPr lang="ru-RU" dirty="0"/>
              <a:t>снег, из чего </a:t>
            </a:r>
            <a:r>
              <a:rPr lang="ru-RU" dirty="0" smtClean="0"/>
              <a:t>состоит; рассмотреть </a:t>
            </a:r>
            <a:r>
              <a:rPr lang="ru-RU" dirty="0"/>
              <a:t>грязный снег. 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Беседы: «Снег хорошо это или плохо?», «Из чего состоит снег?», «Кто гуляет по снежку?», «Может ли снег нанести вред здоровью</a:t>
            </a:r>
            <a:r>
              <a:rPr lang="ru-RU" dirty="0" smtClean="0"/>
              <a:t>?»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Рассказ медсестры, как снег влияет на здоровье человека.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Игры со </a:t>
            </a:r>
            <a:r>
              <a:rPr lang="ru-RU" dirty="0" smtClean="0"/>
              <a:t>снегом: рисуем </a:t>
            </a:r>
            <a:r>
              <a:rPr lang="ru-RU" dirty="0"/>
              <a:t>на снегу, лепим куличи, делаем пирожные изо льда, лепим фигуры.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Просмотр презентации «Где живут микробы</a:t>
            </a:r>
            <a:r>
              <a:rPr lang="ru-RU" dirty="0" smtClean="0"/>
              <a:t>?».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Рассматривание </a:t>
            </a:r>
            <a:r>
              <a:rPr lang="ru-RU" dirty="0" smtClean="0"/>
              <a:t>фотографий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Проведение  </a:t>
            </a:r>
            <a:r>
              <a:rPr lang="ru-RU" dirty="0"/>
              <a:t>опытов и экспериментов: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Опыт 1: Рассматривание снега через лупу.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Опыт 2: Рассматривание снега на улице.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Опыт 3: Наблюдение за таянием снега в теплом помещении.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Опыт 4: Сравнение растаявшего снега и водопроводной воды.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Опыт 5: Очищение воды через фильтр, рассматривание фильтра.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/>
              <a:t>Опыт 6: Сравнивание снега и льда. Провести исследование снега : познакомить со свойствами снега (холодный, лёгкий, тает в руках, липкий); определить загрязнённость снега свежевыпавшего и лежавшего; подвести к пониманию, что снег опасен для здоровья человека.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Загадывание загадок про зиму и про снег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710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223" y="242098"/>
            <a:ext cx="8596667" cy="566738"/>
          </a:xfrm>
        </p:spPr>
        <p:txBody>
          <a:bodyPr/>
          <a:lstStyle/>
          <a:p>
            <a:r>
              <a:rPr lang="ru-RU" dirty="0" smtClean="0"/>
              <a:t>Декабрь, январь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5" y="731520"/>
            <a:ext cx="10351376" cy="5723709"/>
          </a:xfrm>
        </p:spPr>
        <p:txBody>
          <a:bodyPr>
            <a:norm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Чтение стихов и произведений: семейный рассказ «Приключение снежинки», стихи «Я и снег» М. Дружинина; </a:t>
            </a:r>
            <a:r>
              <a:rPr lang="ru-RU" dirty="0" smtClean="0"/>
              <a:t>«</a:t>
            </a:r>
            <a:r>
              <a:rPr lang="ru-RU" dirty="0"/>
              <a:t>Снежинка» Н. Мигунова; «Снег» Е. </a:t>
            </a:r>
            <a:r>
              <a:rPr lang="ru-RU" dirty="0" err="1"/>
              <a:t>Благина</a:t>
            </a:r>
            <a:r>
              <a:rPr lang="ru-RU" dirty="0"/>
              <a:t>; «Снег-снежок» И. Мазин.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Подвижные игры: имитация движений «Полёт снежинки», «Снеговик», «Лыжники», «Метель», «По снежочку мы пойдем», «Вот зима, кругом бело», комплекс утренней гимнастики «Мы мороза не боимся», комплекс гимнастики после сна «Валенки».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Рисование манкой: «Снегопад ночью»; </a:t>
            </a:r>
            <a:endParaRPr lang="ru-RU" dirty="0" smtClean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Аппликация ватой: </a:t>
            </a:r>
            <a:r>
              <a:rPr lang="ru-RU" dirty="0"/>
              <a:t>«Ёлочка в снегу».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Лепка: «Вредный микроб</a:t>
            </a:r>
            <a:r>
              <a:rPr lang="ru-RU" dirty="0" smtClean="0"/>
              <a:t>»; </a:t>
            </a:r>
            <a:r>
              <a:rPr lang="ru-RU" dirty="0" err="1" smtClean="0"/>
              <a:t>пластилинография</a:t>
            </a:r>
            <a:r>
              <a:rPr lang="ru-RU" dirty="0"/>
              <a:t> </a:t>
            </a:r>
            <a:r>
              <a:rPr lang="ru-RU" dirty="0" smtClean="0"/>
              <a:t>« Волшебные снежинки»</a:t>
            </a:r>
            <a:endParaRPr lang="ru-RU" dirty="0"/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Речь с движением: «Со снежком мы поиграем», «Как под горкой снежок», «Снеговик», пальчиковая гимнастика «Снеговик». Формировать двигательные подражательные движения, учить повторять движения за воспитателем.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/>
              <a:t>Итоговое НОД </a:t>
            </a:r>
            <a:r>
              <a:rPr lang="ru-RU" dirty="0"/>
              <a:t>«Что мы знаем о снеге». Обобщать и систематизировать представления детей о свойстве снега; стимулировать познавательный интерес к явлениям неживой природы; развивать способности наблюдать, строить предложения, делать выводы. Умение выстраивать логическую цепочку рассуждений, делать выводы. Умение внимательно слушать собеседника, ясно и точно выражать свои мысли. Умение наблюдать за красотой неживой природы.</a:t>
            </a:r>
          </a:p>
          <a:p>
            <a:r>
              <a:rPr lang="ru-RU" dirty="0" smtClean="0"/>
              <a:t>Работа с родителями: </a:t>
            </a:r>
            <a:endParaRPr lang="ru-RU" dirty="0"/>
          </a:p>
          <a:p>
            <a:pPr marL="171450" indent="-171450">
              <a:buFontTx/>
              <a:buChar char="-"/>
            </a:pPr>
            <a:r>
              <a:rPr lang="ru-RU" dirty="0" smtClean="0"/>
              <a:t>Предложить </a:t>
            </a:r>
            <a:r>
              <a:rPr lang="ru-RU" dirty="0"/>
              <a:t>родителям экскурсию в зимний парк вместе с детьми</a:t>
            </a:r>
            <a:r>
              <a:rPr lang="ru-RU" dirty="0" smtClean="0"/>
              <a:t>;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Предложить </a:t>
            </a:r>
            <a:r>
              <a:rPr lang="ru-RU" dirty="0"/>
              <a:t>родителям совместно с детьми понаблюдать за </a:t>
            </a:r>
            <a:r>
              <a:rPr lang="ru-RU" dirty="0" smtClean="0"/>
              <a:t>снегом в городе и в парке;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Предложить </a:t>
            </a:r>
            <a:r>
              <a:rPr lang="ru-RU" dirty="0"/>
              <a:t>родителям создать фотоальбом «Зимние забавы</a:t>
            </a:r>
            <a:r>
              <a:rPr lang="ru-RU" dirty="0" smtClean="0"/>
              <a:t>»;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Консультация </a:t>
            </a:r>
            <a:r>
              <a:rPr lang="ru-RU" dirty="0"/>
              <a:t>для родителей «Игры и забавы зимой».</a:t>
            </a:r>
          </a:p>
          <a:p>
            <a:r>
              <a:rPr lang="ru-RU" dirty="0" smtClean="0"/>
              <a:t>Продукт:1.  Выставка детских работ.    2. Фото-картотека опытов со снегом 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01232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789</TotalTime>
  <Words>2416</Words>
  <Application>Microsoft Office PowerPoint</Application>
  <PresentationFormat>Произвольный</PresentationFormat>
  <Paragraphs>235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План по самообразованию</vt:lpstr>
      <vt:lpstr>Состав группы</vt:lpstr>
      <vt:lpstr>Название (тема) проекта</vt:lpstr>
      <vt:lpstr>Цель, задачи</vt:lpstr>
      <vt:lpstr>Сентябрь</vt:lpstr>
      <vt:lpstr>Октябрь</vt:lpstr>
      <vt:lpstr>Ноябрь</vt:lpstr>
      <vt:lpstr>Декабрь, январь</vt:lpstr>
      <vt:lpstr>Декабрь, январь</vt:lpstr>
      <vt:lpstr>Февраль</vt:lpstr>
      <vt:lpstr>Март</vt:lpstr>
      <vt:lpstr>Апрель</vt:lpstr>
      <vt:lpstr>Презентация PowerPoint</vt:lpstr>
      <vt:lpstr>Май</vt:lpstr>
      <vt:lpstr>Результаты</vt:lpstr>
      <vt:lpstr>Рефлексивная оценка деятельности</vt:lpstr>
      <vt:lpstr> Предполагаемый Итоговый продукт</vt:lpstr>
      <vt:lpstr> Обобщение опыта (методическая разработка, статья и т.д)</vt:lpstr>
      <vt:lpstr>Публикация, представление опыта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самообразованию</dc:title>
  <dc:creator>User</dc:creator>
  <cp:lastModifiedBy>Пользователь Windows</cp:lastModifiedBy>
  <cp:revision>45</cp:revision>
  <dcterms:created xsi:type="dcterms:W3CDTF">2017-05-05T12:56:28Z</dcterms:created>
  <dcterms:modified xsi:type="dcterms:W3CDTF">2019-09-23T16:51:58Z</dcterms:modified>
</cp:coreProperties>
</file>